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Derby" initials="DD" lastIdx="2" clrIdx="0">
    <p:extLst>
      <p:ext uri="{19B8F6BF-5375-455C-9EA6-DF929625EA0E}">
        <p15:presenceInfo xmlns:p15="http://schemas.microsoft.com/office/powerpoint/2012/main" userId="Darren Der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3T14:07:56.062" idx="2">
    <p:pos x="10" y="10"/>
    <p:text>Embedded vido od Joe Smorro TEDx "I See You"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2T14:01:44.67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7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6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42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52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0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2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3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9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qKzNJef28?si=LhbLlgv9hiosalWf" TargetMode="Externa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839449"/>
            <a:ext cx="7766936" cy="1528997"/>
          </a:xfrm>
        </p:spPr>
        <p:txBody>
          <a:bodyPr/>
          <a:lstStyle/>
          <a:p>
            <a:pPr algn="ctr"/>
            <a:r>
              <a:rPr lang="en-US" sz="6000" u="sng" dirty="0" smtClean="0">
                <a:solidFill>
                  <a:srgbClr val="0070C0"/>
                </a:solidFill>
              </a:rPr>
              <a:t>POLICING CRISIS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027" y="2368446"/>
            <a:ext cx="6071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A POLICING APPROACH TO THE HOMELESS AND MENTAL HEALTH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589280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DECIDEDS WHO GETS ARRESTED AND WHO GOES TO CRISIS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43" y="2528272"/>
            <a:ext cx="5804298" cy="41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jqKzNJef2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7710" y="251100"/>
            <a:ext cx="6326909" cy="5445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0222" y="6068291"/>
            <a:ext cx="688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Officer Joe Smarro, retired San Antonio PD TEDx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072" y="572656"/>
            <a:ext cx="7980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u="sng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QUESTIONS &amp;</a:t>
            </a:r>
          </a:p>
          <a:p>
            <a:pPr algn="ctr"/>
            <a:r>
              <a:rPr lang="en-US" sz="8000" u="sng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COMMENTS</a:t>
            </a:r>
            <a:endParaRPr lang="en-US" sz="8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Picture 2" descr="For All Dental Pati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3" y="988473"/>
            <a:ext cx="3906981" cy="55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43" y="446715"/>
            <a:ext cx="9096253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Thank you for your time!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" y="1592025"/>
            <a:ext cx="3703782" cy="5056233"/>
          </a:xfrm>
        </p:spPr>
      </p:pic>
      <p:sp>
        <p:nvSpPr>
          <p:cNvPr id="3" name="TextBox 2"/>
          <p:cNvSpPr txBox="1"/>
          <p:nvPr/>
        </p:nvSpPr>
        <p:spPr>
          <a:xfrm>
            <a:off x="5911273" y="2410691"/>
            <a:ext cx="526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Contact information</a:t>
            </a:r>
          </a:p>
          <a:p>
            <a:endParaRPr lang="en-US" sz="2400" dirty="0"/>
          </a:p>
          <a:p>
            <a:r>
              <a:rPr lang="en-US" sz="2400" dirty="0" smtClean="0"/>
              <a:t>Email: dderby@cityofpittsfield.org</a:t>
            </a:r>
          </a:p>
          <a:p>
            <a:r>
              <a:rPr lang="en-US" sz="2400" dirty="0" smtClean="0"/>
              <a:t>Work Cell: 413-822-1446</a:t>
            </a:r>
          </a:p>
          <a:p>
            <a:r>
              <a:rPr lang="en-US" sz="2400" dirty="0" smtClean="0"/>
              <a:t>Personal Cell: 413-441-7532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4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54" y="389745"/>
            <a:ext cx="9383842" cy="11242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According to the </a:t>
            </a:r>
            <a:r>
              <a:rPr lang="en-US" sz="2400" dirty="0">
                <a:solidFill>
                  <a:srgbClr val="0070C0"/>
                </a:solidFill>
              </a:rPr>
              <a:t>U.S. Department of Housing and Urban Development, </a:t>
            </a:r>
            <a:r>
              <a:rPr lang="en-US" sz="2400" dirty="0" smtClean="0">
                <a:solidFill>
                  <a:srgbClr val="0070C0"/>
                </a:solidFill>
              </a:rPr>
              <a:t>a 2020 report found that 1 in 5 homeless members has a serious Mental illness.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1917772"/>
            <a:ext cx="6747339" cy="4499007"/>
          </a:xfrm>
        </p:spPr>
      </p:pic>
    </p:spTree>
    <p:extLst>
      <p:ext uri="{BB962C8B-B14F-4D97-AF65-F5344CB8AC3E}">
        <p14:creationId xmlns:p14="http://schemas.microsoft.com/office/powerpoint/2010/main" val="26964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43" y="446715"/>
            <a:ext cx="9096253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Understanding who the unhoused are and their experience with Law Enforcement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9" y="2220546"/>
            <a:ext cx="5879341" cy="3920241"/>
          </a:xfrm>
        </p:spPr>
      </p:pic>
      <p:sp>
        <p:nvSpPr>
          <p:cNvPr id="8" name="TextBox 7"/>
          <p:cNvSpPr txBox="1"/>
          <p:nvPr/>
        </p:nvSpPr>
        <p:spPr>
          <a:xfrm>
            <a:off x="6505730" y="1993695"/>
            <a:ext cx="3762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Lack of TRUST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Lack of RESPECT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Lack of Positive Interactions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Lack of Resources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Lack of ACTION/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dirty="0" smtClean="0"/>
              <a:t>FOLLOW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1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5" y="0"/>
            <a:ext cx="1230703" cy="12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25" y="284391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</a:rPr>
              <a:t>Before you go head first!</a:t>
            </a:r>
            <a:endParaRPr lang="en-US" sz="4800" b="1" u="sng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1" y="1320801"/>
            <a:ext cx="9155037" cy="52149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80" y="0"/>
            <a:ext cx="1230703" cy="1206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981" y="6535710"/>
            <a:ext cx="6169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National </a:t>
            </a:r>
            <a:r>
              <a:rPr lang="en-US" sz="900" dirty="0"/>
              <a:t>Health Care for the Homeless Council, “Outreach &amp; Enrollment Quick </a:t>
            </a:r>
            <a:r>
              <a:rPr lang="en-US" sz="900" dirty="0" smtClean="0"/>
              <a:t>Guide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25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20" y="526473"/>
            <a:ext cx="1070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20-25% </a:t>
            </a:r>
            <a:r>
              <a:rPr lang="en-US" sz="3200" dirty="0">
                <a:latin typeface="Arial Black" panose="020B0A04020102020204" pitchFamily="34" charset="0"/>
              </a:rPr>
              <a:t>of homeless individuals live with a severe mental illness.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5674" y="2420702"/>
            <a:ext cx="9536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Police Departments have been tasked with enforcing state laws, including local Bylaws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Increase in laws geared towards reducing Social Disorder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Facilitating </a:t>
            </a:r>
            <a:r>
              <a:rPr lang="en-US" sz="2400" dirty="0"/>
              <a:t>the criminalization of a </a:t>
            </a:r>
            <a:r>
              <a:rPr lang="en-US" sz="2400" dirty="0" smtClean="0"/>
              <a:t>whole range </a:t>
            </a:r>
            <a:r>
              <a:rPr lang="en-US" sz="2400" dirty="0"/>
              <a:t>of socially marginal people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These laws make it functionally illegal to be homeless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Law Enforcement are trained to maintain their authority</a:t>
            </a:r>
            <a:endParaRPr lang="en-US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6456" y="2027930"/>
            <a:ext cx="739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How does this affect the Police Department?</a:t>
            </a:r>
            <a:endParaRPr lang="en-US" sz="2400" b="1" u="sn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4001" y="1835714"/>
            <a:ext cx="11545454" cy="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81" y="3104889"/>
            <a:ext cx="2645679" cy="3529591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23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360" y="457200"/>
            <a:ext cx="781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So, where do we go from here?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5121" y="1358194"/>
            <a:ext cx="11545454" cy="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839" y="1632583"/>
            <a:ext cx="111390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Why are you here?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Crisis Intervention Training(CIT)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Understanding what mental health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signs to look for that gives us the “ah ha”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Hopefully get a better understanding of how the homeless population is dealing/not dealing with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Learning to put the criminality of the situation last, mental health crisis first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33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" y="416560"/>
            <a:ext cx="953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 BUILDING YOUR PERSONAL RELATIONSHIPS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 rot="894514">
            <a:off x="6434952" y="1470761"/>
            <a:ext cx="345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EMPATHY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0933" y="2006439"/>
            <a:ext cx="43293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COMPASSION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20943673">
            <a:off x="1269327" y="1199147"/>
            <a:ext cx="2724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TRUST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1202406">
            <a:off x="2253385" y="3403665"/>
            <a:ext cx="43293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RESPECT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941871">
            <a:off x="6416324" y="2696462"/>
            <a:ext cx="5019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FOLLOW-UPS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597" y="4828755"/>
            <a:ext cx="5008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GUARD DOWN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1028" y="4212176"/>
            <a:ext cx="5019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FOLLOW-THRU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9277" y="5678031"/>
            <a:ext cx="62614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FIRST NAME FIRST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12807" y="2517363"/>
            <a:ext cx="5008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LISTEN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4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5" y="1800165"/>
            <a:ext cx="4358427" cy="3594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0031" y="389374"/>
            <a:ext cx="6518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WHAT TO EXPECT AT FIRST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626" y="2207285"/>
            <a:ext cx="35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“NO THANKS!”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4160" y="1300405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“I’M GOOD”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8626" y="3114165"/>
            <a:ext cx="698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“I AIN’T NEVER MET A GOOD COP”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8626" y="4575043"/>
            <a:ext cx="49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“YOU CAN’T HELP ME!”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92026" y="5741823"/>
            <a:ext cx="992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DON’T WORRY THIS IS NORMAL BEHVIOR!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264160"/>
            <a:ext cx="692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SHOULD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 PROCEED?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188720"/>
            <a:ext cx="919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	SIMPLE, STRAIGHT FORWARD CONVERSATIONS</a:t>
            </a:r>
          </a:p>
          <a:p>
            <a:r>
              <a:rPr lang="en-US" sz="2800" dirty="0"/>
              <a:t>	</a:t>
            </a:r>
            <a:r>
              <a:rPr lang="en-US" sz="2800" u="sng" dirty="0" smtClean="0">
                <a:solidFill>
                  <a:srgbClr val="FF0000"/>
                </a:solidFill>
              </a:rPr>
              <a:t>NO QUESTIONS</a:t>
            </a:r>
            <a:r>
              <a:rPr lang="en-US" sz="2800" dirty="0" smtClean="0"/>
              <a:t>!  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000" dirty="0" smtClean="0"/>
              <a:t>GOOD MORNING/AFTERNOON, HELLO, WEATHER, KNOWLEDGE OF 			EVENTS THEY COULD TAKE ADVANTAGE OF, ETC</a:t>
            </a:r>
          </a:p>
          <a:p>
            <a:endParaRPr lang="en-US" sz="2000" dirty="0"/>
          </a:p>
          <a:p>
            <a:r>
              <a:rPr lang="en-US" sz="2800" dirty="0" smtClean="0"/>
              <a:t>2	SIMPLE QUESTIONS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000" dirty="0" smtClean="0"/>
              <a:t>HOW ARE YOU DOING TODAY?, CAN I GET YOU SOMETHING(COFFEE, 			SNACK, FOOD), ARE YOU FROM AROUND HERE? </a:t>
            </a:r>
          </a:p>
          <a:p>
            <a:endParaRPr lang="en-US" sz="2000" dirty="0"/>
          </a:p>
          <a:p>
            <a:r>
              <a:rPr lang="en-US" sz="2800" dirty="0" smtClean="0"/>
              <a:t>3	KNOW YOUR COMMUNITY RESOURCES! BE READY TO 	ANSWER. </a:t>
            </a:r>
            <a:r>
              <a:rPr lang="en-US" sz="2800" u="sng" dirty="0" smtClean="0">
                <a:solidFill>
                  <a:srgbClr val="FF0000"/>
                </a:solidFill>
              </a:rPr>
              <a:t>“DON’T FAKE IT TILL YOU MAKE IT”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	WHO, WHAT, WHERE, HOW TO COMMUNICATE WITH THEM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</TotalTime>
  <Words>430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Bahnschrift SemiBold</vt:lpstr>
      <vt:lpstr>Trebuchet MS</vt:lpstr>
      <vt:lpstr>Wingdings 3</vt:lpstr>
      <vt:lpstr>Facet</vt:lpstr>
      <vt:lpstr>POLICING CRISIS </vt:lpstr>
      <vt:lpstr>According to the U.S. Department of Housing and Urban Development, a 2020 report found that 1 in 5 homeless members has a serious Mental illness.</vt:lpstr>
      <vt:lpstr>Understanding who the unhoused are and their experience with Law Enforcement</vt:lpstr>
      <vt:lpstr>Before you go head first!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time!</vt:lpstr>
    </vt:vector>
  </TitlesOfParts>
  <Company>City of Pittsfield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CRISIS</dc:title>
  <dc:creator>Darren Derby</dc:creator>
  <cp:lastModifiedBy>Darren Derby</cp:lastModifiedBy>
  <cp:revision>41</cp:revision>
  <dcterms:created xsi:type="dcterms:W3CDTF">2023-12-17T16:48:05Z</dcterms:created>
  <dcterms:modified xsi:type="dcterms:W3CDTF">2024-01-03T19:12:13Z</dcterms:modified>
</cp:coreProperties>
</file>